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0777" y="1068947"/>
            <a:ext cx="8358390" cy="1017431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400" dirty="0" smtClean="0"/>
              <a:t>Smart City Hackathon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5769" y="2055732"/>
            <a:ext cx="9800823" cy="2614411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         City </a:t>
            </a:r>
            <a:r>
              <a:rPr lang="en-US" sz="3600" dirty="0" smtClean="0">
                <a:solidFill>
                  <a:schemeClr val="tx1"/>
                </a:solidFill>
              </a:rPr>
              <a:t>of Philadelphia PGW </a:t>
            </a:r>
          </a:p>
          <a:p>
            <a:r>
              <a:rPr lang="en-US" sz="3600" dirty="0" smtClean="0">
                <a:solidFill>
                  <a:schemeClr val="tx1"/>
                </a:solidFill>
              </a:rPr>
              <a:t>gas leak detection sensor network</a:t>
            </a:r>
          </a:p>
          <a:p>
            <a:endParaRPr lang="en-US" sz="2800" dirty="0" smtClean="0"/>
          </a:p>
          <a:p>
            <a:r>
              <a:rPr lang="en-US" dirty="0" smtClean="0"/>
              <a:t>                                        </a:t>
            </a:r>
            <a:r>
              <a:rPr lang="en-US" dirty="0" smtClean="0">
                <a:solidFill>
                  <a:schemeClr val="tx1"/>
                </a:solidFill>
              </a:rPr>
              <a:t>Presented by gas house </a:t>
            </a:r>
            <a:r>
              <a:rPr lang="en-US" dirty="0" smtClean="0">
                <a:solidFill>
                  <a:schemeClr val="tx1"/>
                </a:solidFill>
              </a:rPr>
              <a:t>gang (team 10)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73" y="4670143"/>
            <a:ext cx="1446844" cy="1205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54" y="4670143"/>
            <a:ext cx="2767675" cy="9617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663" y="5941110"/>
            <a:ext cx="1729006" cy="8713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154" y="5680456"/>
            <a:ext cx="2767675" cy="959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04" y="4823154"/>
            <a:ext cx="15240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09" y="4751259"/>
            <a:ext cx="1026332" cy="16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7290" y="528035"/>
            <a:ext cx="8461420" cy="5566558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4000" dirty="0" smtClean="0"/>
              <a:t>Every year, hundreds of people die </a:t>
            </a:r>
            <a:r>
              <a:rPr lang="en-US" sz="4000" dirty="0" err="1" smtClean="0"/>
              <a:t>and/OR</a:t>
            </a:r>
            <a:r>
              <a:rPr lang="en-US" sz="4000" dirty="0" smtClean="0"/>
              <a:t> INJURED and </a:t>
            </a:r>
            <a:r>
              <a:rPr lang="en-US" sz="4000" dirty="0" smtClean="0"/>
              <a:t>millions of dollars are lost from natural gas exposure and explosions. 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Upon deployment, </a:t>
            </a:r>
            <a:r>
              <a:rPr lang="en-US" sz="4000" dirty="0" smtClean="0"/>
              <a:t>This </a:t>
            </a:r>
            <a:r>
              <a:rPr lang="en-US" sz="4000" dirty="0" smtClean="0"/>
              <a:t>sensor </a:t>
            </a:r>
            <a:r>
              <a:rPr lang="en-US" sz="4000" dirty="0" smtClean="0"/>
              <a:t>network WILL </a:t>
            </a:r>
            <a:r>
              <a:rPr lang="en-US" sz="4000" b="1" dirty="0" smtClean="0"/>
              <a:t>SAVE LIVES and money</a:t>
            </a:r>
            <a:r>
              <a:rPr lang="en-US" sz="4000" dirty="0" smtClean="0"/>
              <a:t>!</a:t>
            </a:r>
            <a:r>
              <a:rPr lang="en-US" sz="3100" dirty="0" smtClean="0"/>
              <a:t/>
            </a:r>
            <a:br>
              <a:rPr lang="en-US" sz="31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520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710" y="553792"/>
            <a:ext cx="9102701" cy="523740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CURRENT GAS MONITORING SYSTEMS</a:t>
            </a:r>
          </a:p>
          <a:p>
            <a:r>
              <a:rPr lang="en-US" dirty="0" smtClean="0"/>
              <a:t>expensive and only used by trained personnel</a:t>
            </a:r>
          </a:p>
          <a:p>
            <a:r>
              <a:rPr lang="en-US" dirty="0" smtClean="0"/>
              <a:t>very few located in each city.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NEW GAS </a:t>
            </a:r>
            <a:r>
              <a:rPr lang="en-US" b="1" dirty="0" smtClean="0"/>
              <a:t>LEAK DETECTION SENSOR NETWORK</a:t>
            </a:r>
          </a:p>
          <a:p>
            <a:r>
              <a:rPr lang="en-US" dirty="0" smtClean="0"/>
              <a:t>allows for thousands of cost-effective sensors mounted just about anywhere with battery and/or solar powered (energy harvesting). </a:t>
            </a:r>
          </a:p>
          <a:p>
            <a:r>
              <a:rPr lang="en-US" dirty="0" smtClean="0"/>
              <a:t>wireless sensor network deployed city-wide on every light and power pole </a:t>
            </a:r>
            <a:endParaRPr lang="en-US" dirty="0" smtClean="0"/>
          </a:p>
          <a:p>
            <a:r>
              <a:rPr lang="en-US" dirty="0" smtClean="0"/>
              <a:t>constantly </a:t>
            </a:r>
            <a:r>
              <a:rPr lang="en-US" dirty="0" smtClean="0"/>
              <a:t>measure gas levels and </a:t>
            </a:r>
            <a:r>
              <a:rPr lang="en-US" dirty="0" smtClean="0"/>
              <a:t>reports </a:t>
            </a:r>
            <a:r>
              <a:rPr lang="en-US" dirty="0" smtClean="0"/>
              <a:t>back to a central office (PGW monitoring headquarters, </a:t>
            </a:r>
            <a:r>
              <a:rPr lang="en-US" dirty="0" smtClean="0"/>
              <a:t>911, Police/Fire Departments</a:t>
            </a:r>
            <a:r>
              <a:rPr lang="en-US" dirty="0" smtClean="0"/>
              <a:t>) </a:t>
            </a:r>
            <a:r>
              <a:rPr lang="en-US" dirty="0" smtClean="0"/>
              <a:t>alerts </a:t>
            </a:r>
            <a:r>
              <a:rPr lang="en-US" dirty="0" smtClean="0"/>
              <a:t>them of gas leaks before even anyone reports </a:t>
            </a:r>
            <a:r>
              <a:rPr lang="en-US" dirty="0" smtClean="0"/>
              <a:t>an incident.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3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/>
          <p:cNvSpPr/>
          <p:nvPr/>
        </p:nvSpPr>
        <p:spPr>
          <a:xfrm>
            <a:off x="3477294" y="1056069"/>
            <a:ext cx="5164429" cy="4211391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23603" y="0"/>
            <a:ext cx="9144793" cy="685859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0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9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2743" y="221442"/>
            <a:ext cx="6349286" cy="1478570"/>
          </a:xfrm>
        </p:spPr>
        <p:txBody>
          <a:bodyPr/>
          <a:lstStyle/>
          <a:p>
            <a:pPr algn="ctr"/>
            <a:r>
              <a:rPr lang="en-US" dirty="0" smtClean="0"/>
              <a:t>SYSTEM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00012"/>
            <a:ext cx="9905999" cy="4945488"/>
          </a:xfrm>
        </p:spPr>
        <p:txBody>
          <a:bodyPr>
            <a:normAutofit/>
          </a:bodyPr>
          <a:lstStyle/>
          <a:p>
            <a:r>
              <a:rPr lang="en-US" b="1" dirty="0" smtClean="0"/>
              <a:t>QUICK DEPLOYMENT</a:t>
            </a:r>
            <a:r>
              <a:rPr lang="en-US" dirty="0" smtClean="0"/>
              <a:t>: </a:t>
            </a:r>
            <a:r>
              <a:rPr lang="en-US" dirty="0" smtClean="0"/>
              <a:t>super </a:t>
            </a:r>
            <a:r>
              <a:rPr lang="en-US" dirty="0" smtClean="0"/>
              <a:t>fast with individual sensors taking less than 5 minutes to provision and mount.</a:t>
            </a:r>
          </a:p>
          <a:p>
            <a:r>
              <a:rPr lang="en-US" b="1" dirty="0" smtClean="0"/>
              <a:t>COST EFFECTIVE</a:t>
            </a:r>
            <a:r>
              <a:rPr lang="en-US" dirty="0" smtClean="0"/>
              <a:t>: sensors can be placed just about anywhere</a:t>
            </a:r>
          </a:p>
          <a:p>
            <a:r>
              <a:rPr lang="en-US" b="1" dirty="0" smtClean="0"/>
              <a:t>REAL TIME REPORTING</a:t>
            </a:r>
            <a:r>
              <a:rPr lang="en-US" dirty="0" smtClean="0"/>
              <a:t>: </a:t>
            </a:r>
            <a:r>
              <a:rPr lang="en-US" dirty="0" smtClean="0"/>
              <a:t>constantly </a:t>
            </a:r>
            <a:r>
              <a:rPr lang="en-US" dirty="0" smtClean="0"/>
              <a:t>reads but only reports back when change occurs (gas leak detected) </a:t>
            </a:r>
            <a:r>
              <a:rPr lang="en-US" dirty="0" smtClean="0"/>
              <a:t>saving </a:t>
            </a:r>
            <a:r>
              <a:rPr lang="en-US" dirty="0" smtClean="0"/>
              <a:t>bandwidth. </a:t>
            </a:r>
            <a:r>
              <a:rPr lang="en-US" dirty="0" smtClean="0"/>
              <a:t>Heartbeat </a:t>
            </a:r>
            <a:r>
              <a:rPr lang="en-US" dirty="0" smtClean="0"/>
              <a:t>ping lets system know </a:t>
            </a:r>
            <a:r>
              <a:rPr lang="en-US" dirty="0" smtClean="0"/>
              <a:t>sensor </a:t>
            </a:r>
            <a:r>
              <a:rPr lang="en-US" dirty="0" smtClean="0"/>
              <a:t>is “alive”</a:t>
            </a:r>
          </a:p>
          <a:p>
            <a:r>
              <a:rPr lang="en-US" b="1" dirty="0" smtClean="0"/>
              <a:t>REDUNCENCY</a:t>
            </a:r>
            <a:r>
              <a:rPr lang="en-US" dirty="0" smtClean="0"/>
              <a:t>:   built in with “mesh effect”</a:t>
            </a:r>
          </a:p>
          <a:p>
            <a:r>
              <a:rPr lang="en-US" b="1" dirty="0" smtClean="0"/>
              <a:t>EXPANDABILITY</a:t>
            </a:r>
            <a:r>
              <a:rPr lang="en-US" dirty="0" smtClean="0"/>
              <a:t>: </a:t>
            </a:r>
            <a:r>
              <a:rPr lang="en-US" dirty="0" smtClean="0"/>
              <a:t>easily </a:t>
            </a:r>
            <a:r>
              <a:rPr lang="en-US" dirty="0" smtClean="0"/>
              <a:t>expanded to other areas of concern like gas pipelines and processing plants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395</TotalTime>
  <Words>192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Tw Cen MT</vt:lpstr>
      <vt:lpstr>Arial</vt:lpstr>
      <vt:lpstr>Trebuchet MS</vt:lpstr>
      <vt:lpstr>Circuit</vt:lpstr>
      <vt:lpstr>           Smart City Hackathon </vt:lpstr>
      <vt:lpstr>             Every year, hundreds of people die and/OR INJURED and millions of dollars are lost from natural gas exposure and explosions.   Upon deployment, This sensor network WILL SAVE LIVES and money! </vt:lpstr>
      <vt:lpstr>PowerPoint Presentation</vt:lpstr>
      <vt:lpstr>PowerPoint Presentation</vt:lpstr>
      <vt:lpstr>SYSTEM FEATURES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Hackathon</dc:title>
  <dc:creator>Alan Neves</dc:creator>
  <cp:keywords>Smart City Hackathon</cp:keywords>
  <cp:lastModifiedBy>Alan Neves</cp:lastModifiedBy>
  <cp:revision>32</cp:revision>
  <dcterms:created xsi:type="dcterms:W3CDTF">2017-06-10T13:34:43Z</dcterms:created>
  <dcterms:modified xsi:type="dcterms:W3CDTF">2017-06-10T20:19:22Z</dcterms:modified>
  <cp:category>Hackathon</cp:category>
</cp:coreProperties>
</file>